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29" r:id="rId3"/>
    <p:sldId id="330" r:id="rId4"/>
    <p:sldId id="331" r:id="rId5"/>
    <p:sldId id="332" r:id="rId6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5" autoAdjust="0"/>
    <p:restoredTop sz="90117" autoAdjust="0"/>
  </p:normalViewPr>
  <p:slideViewPr>
    <p:cSldViewPr>
      <p:cViewPr>
        <p:scale>
          <a:sx n="100" d="100"/>
          <a:sy n="100" d="100"/>
        </p:scale>
        <p:origin x="-594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8/8/2013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19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3614863-53F1-4C60-8E72-AD3276D1A7A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smtClean="0">
                <a:latin typeface="Arial" pitchFamily="34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3614863-53F1-4C60-8E72-AD3276D1A7A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smtClean="0">
                <a:latin typeface="Arial" pitchFamily="34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3614863-53F1-4C60-8E72-AD3276D1A7A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dirty="0" err="1" smtClean="0">
                <a:latin typeface="Arial" pitchFamily="34" charset="0"/>
                <a:ea typeface="ＭＳ Ｐゴシック" pitchFamily="1" charset="-128"/>
              </a:rPr>
              <a:t>Almost</a:t>
            </a:r>
            <a:r>
              <a:rPr lang="nl-NL" dirty="0" smtClean="0">
                <a:latin typeface="Arial" pitchFamily="34" charset="0"/>
                <a:ea typeface="ＭＳ Ｐゴシック" pitchFamily="1" charset="-128"/>
              </a:rPr>
              <a:t> in </a:t>
            </a:r>
            <a:r>
              <a:rPr lang="nl-NL" dirty="0" err="1" smtClean="0">
                <a:latin typeface="Arial" pitchFamily="34" charset="0"/>
                <a:ea typeface="ＭＳ Ｐゴシック" pitchFamily="1" charset="-128"/>
              </a:rPr>
              <a:t>every</a:t>
            </a:r>
            <a:r>
              <a:rPr lang="nl-NL" dirty="0" smtClean="0">
                <a:latin typeface="Arial" pitchFamily="34" charset="0"/>
                <a:ea typeface="ＭＳ Ｐゴシック" pitchFamily="1" charset="-128"/>
              </a:rPr>
              <a:t> country, significant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newspapers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are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named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in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relation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time.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German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word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for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newspaper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is ‘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Zeitung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’ ,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from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word ‘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Zeit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’ 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for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‘time’.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Why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?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What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is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purpose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of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newspapers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: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inform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about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change.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And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change,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apparently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, is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invariably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related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time. Without time no change.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Perhaps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even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opposite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is true: without change, no time. </a:t>
            </a:r>
          </a:p>
          <a:p>
            <a:pPr eaLnBrk="1" hangingPunct="1"/>
            <a:endParaRPr lang="nl-NL" baseline="0" dirty="0" smtClean="0">
              <a:latin typeface="Arial" pitchFamily="34" charset="0"/>
              <a:ea typeface="ＭＳ Ｐゴシック" pitchFamily="1" charset="-128"/>
            </a:endParaRPr>
          </a:p>
          <a:p>
            <a:pPr eaLnBrk="1" hangingPunct="1"/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In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lectures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in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this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chapter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we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will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look at time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and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change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from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perspective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of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modeler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: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how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deal with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situations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that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cary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. Indeed, we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remember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that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previous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chapter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gave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us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language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talk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about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concepts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and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their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properties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having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values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. But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perhaps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these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values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are not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same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for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ever.</a:t>
            </a:r>
          </a:p>
          <a:p>
            <a:pPr eaLnBrk="1" hangingPunct="1"/>
            <a:endParaRPr lang="nl-NL" baseline="0" dirty="0" smtClean="0">
              <a:latin typeface="Arial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3614863-53F1-4C60-8E72-AD3276D1A7A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dirty="0" smtClean="0">
                <a:latin typeface="Arial" pitchFamily="34" charset="0"/>
                <a:ea typeface="ＭＳ Ｐゴシック" pitchFamily="1" charset="-128"/>
              </a:rPr>
              <a:t> talk </a:t>
            </a:r>
            <a:r>
              <a:rPr lang="nl-NL" dirty="0" err="1" smtClean="0">
                <a:latin typeface="Arial" pitchFamily="34" charset="0"/>
                <a:ea typeface="ＭＳ Ｐゴシック" pitchFamily="1" charset="-128"/>
              </a:rPr>
              <a:t>about</a:t>
            </a:r>
            <a:r>
              <a:rPr lang="nl-NL" dirty="0" smtClean="0">
                <a:latin typeface="Arial" pitchFamily="34" charset="0"/>
                <a:ea typeface="ＭＳ Ｐゴシック" pitchFamily="1" charset="-128"/>
              </a:rPr>
              <a:t> change we must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distinguish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situation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before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change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from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situation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after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change.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Such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situations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will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be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called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‘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states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’. A state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describes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a system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by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listing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,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for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every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concept,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and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for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every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property of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every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concept,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its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value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.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Everything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is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known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about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the system. At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least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, as long as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nothing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changes.</a:t>
            </a:r>
          </a:p>
          <a:p>
            <a:pPr eaLnBrk="1" hangingPunct="1"/>
            <a:endParaRPr lang="nl-NL" baseline="0" dirty="0" smtClean="0">
              <a:latin typeface="Arial" pitchFamily="34" charset="0"/>
              <a:ea typeface="ＭＳ Ｐゴシック" pitchFamily="1" charset="-128"/>
            </a:endParaRPr>
          </a:p>
          <a:p>
            <a:pPr eaLnBrk="1" hangingPunct="1"/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If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things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change, we call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this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a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process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. The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simplest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way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talk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about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a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process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of change is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therefore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to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regard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it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as a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sequence</a:t>
            </a:r>
            <a:r>
              <a:rPr lang="nl-NL" baseline="0" dirty="0" smtClean="0">
                <a:latin typeface="Arial" pitchFamily="34" charset="0"/>
                <a:ea typeface="ＭＳ Ｐゴシック" pitchFamily="1" charset="-128"/>
              </a:rPr>
              <a:t> of </a:t>
            </a:r>
            <a:r>
              <a:rPr lang="nl-NL" baseline="0" dirty="0" err="1" smtClean="0">
                <a:latin typeface="Arial" pitchFamily="34" charset="0"/>
                <a:ea typeface="ＭＳ Ｐゴシック" pitchFamily="1" charset="-128"/>
              </a:rPr>
              <a:t>states</a:t>
            </a:r>
            <a:r>
              <a:rPr lang="nl-NL" baseline="0" smtClean="0">
                <a:latin typeface="Arial" pitchFamily="34" charset="0"/>
                <a:ea typeface="ＭＳ Ｐゴシック" pitchFamily="1" charset="-128"/>
              </a:rPr>
              <a:t>.</a:t>
            </a:r>
            <a:endParaRPr lang="nl-NL" baseline="0" dirty="0" smtClean="0">
              <a:latin typeface="Arial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08/08/2013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dirty="0" smtClean="0"/>
              <a:t>S.13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224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1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78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9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0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11282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11284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11285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6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87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59435" name="Text Box 43"/>
            <p:cNvSpPr txBox="1">
              <a:spLocks noChangeArrowheads="1"/>
            </p:cNvSpPr>
            <p:nvPr/>
          </p:nvSpPr>
          <p:spPr bwMode="auto">
            <a:xfrm>
              <a:off x="4459" y="1547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</a:p>
          </p:txBody>
        </p:sp>
        <p:sp>
          <p:nvSpPr>
            <p:cNvPr id="59436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59437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59438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9439" name="Text Box 47"/>
            <p:cNvSpPr txBox="1">
              <a:spLocks noChangeArrowheads="1"/>
            </p:cNvSpPr>
            <p:nvPr/>
          </p:nvSpPr>
          <p:spPr bwMode="auto">
            <a:xfrm>
              <a:off x="4855" y="218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59440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59441" name="Text Box 49"/>
            <p:cNvSpPr txBox="1">
              <a:spLocks noChangeArrowheads="1"/>
            </p:cNvSpPr>
            <p:nvPr/>
          </p:nvSpPr>
          <p:spPr bwMode="auto">
            <a:xfrm>
              <a:off x="4855" y="2519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9442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59443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272" name="Text Box 139"/>
          <p:cNvSpPr txBox="1">
            <a:spLocks noChangeArrowheads="1"/>
          </p:cNvSpPr>
          <p:nvPr/>
        </p:nvSpPr>
        <p:spPr bwMode="auto">
          <a:xfrm>
            <a:off x="1363388" y="1653779"/>
            <a:ext cx="7025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Conceptualization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property ‘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472" name="Oval 144"/>
          <p:cNvSpPr>
            <a:spLocks noChangeArrowheads="1"/>
          </p:cNvSpPr>
          <p:nvPr/>
        </p:nvSpPr>
        <p:spPr bwMode="auto">
          <a:xfrm>
            <a:off x="2555775" y="2839665"/>
            <a:ext cx="1800201" cy="591691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3192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139"/>
          <p:cNvSpPr txBox="1">
            <a:spLocks noChangeArrowheads="1"/>
          </p:cNvSpPr>
          <p:nvPr/>
        </p:nvSpPr>
        <p:spPr bwMode="auto">
          <a:xfrm>
            <a:off x="1363388" y="1653779"/>
            <a:ext cx="7025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Conceptualization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4459" y="1547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4855" y="218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4855" y="2519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8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49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9472" name="Oval 144"/>
          <p:cNvSpPr>
            <a:spLocks noChangeArrowheads="1"/>
          </p:cNvSpPr>
          <p:nvPr/>
        </p:nvSpPr>
        <p:spPr bwMode="auto">
          <a:xfrm>
            <a:off x="4283967" y="2839665"/>
            <a:ext cx="1800201" cy="591691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69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ile:Times 1788.12.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925" y="0"/>
            <a:ext cx="36480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3171001" y="2248585"/>
            <a:ext cx="4572000" cy="246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http://commons.wikimedia.org/wiki/File:Times_1788.12.04.jpg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4400" y="194400"/>
            <a:ext cx="3961469" cy="34163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York Times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London Times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</a:t>
            </a:r>
            <a:endParaRPr lang="nl-NL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</a:t>
            </a:r>
            <a:endParaRPr lang="nl-NL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Tijd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278370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3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File:Phenakistoscope 3g07690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9781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 rot="5400000">
            <a:off x="6771401" y="2970951"/>
            <a:ext cx="4572000" cy="246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http://commons.wikimedia.org/wiki/File:Phenakistoscope_3g07690a.gif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94400" y="3437587"/>
            <a:ext cx="41615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endParaRPr lang="nl-NL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4400" y="194400"/>
            <a:ext cx="2286780" cy="34163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system </a:t>
            </a: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terms of</a:t>
            </a:r>
          </a:p>
          <a:p>
            <a:pPr>
              <a:buFont typeface="Arial" pitchFamily="34" charset="0"/>
              <a:buChar char="•"/>
            </a:pP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</a:t>
            </a:r>
            <a:endParaRPr lang="nl-NL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endParaRPr lang="nl-NL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nl-NL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94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357</Words>
  <Application>Microsoft Office PowerPoint</Application>
  <PresentationFormat>On-screen Show (16:9)</PresentationFormat>
  <Paragraphs>85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 core Course on Modeling</vt:lpstr>
      <vt:lpstr>Slide 2</vt:lpstr>
      <vt:lpstr>Slide 3</vt:lpstr>
      <vt:lpstr>Slide 4</vt:lpstr>
      <vt:lpstr>Slide 5</vt:lpstr>
    </vt:vector>
  </TitlesOfParts>
  <Company>TU/e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95</cp:revision>
  <dcterms:created xsi:type="dcterms:W3CDTF">2013-05-16T11:19:57Z</dcterms:created>
  <dcterms:modified xsi:type="dcterms:W3CDTF">2013-08-08T12:10:36Z</dcterms:modified>
</cp:coreProperties>
</file>